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slide11.xml" ContentType="application/vnd.openxmlformats-officedocument.presentationml.slide+xml"/>
  <Override PartName="/ppt/media/image9.png" ContentType="image/png"/>
  <Override PartName="/ppt/media/image10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5.png" ContentType="image/png"/>
  <Override PartName="/ppt/media/image29.jpeg" ContentType="image/jpeg"/>
  <Override PartName="/ppt/media/image4.jpeg" ContentType="image/jpeg"/>
  <Override PartName="/ppt/media/image2.png" ContentType="image/png"/>
  <Override PartName="/ppt/media/image11.png" ContentType="image/png"/>
  <Override PartName="/ppt/media/image6.png" ContentType="image/png"/>
  <Override PartName="/ppt/media/image3.jpeg" ContentType="image/jpeg"/>
  <Override PartName="/ppt/media/image1.png" ContentType="image/png"/>
  <Override PartName="/ppt/media/image19.jpeg" ContentType="image/jpeg"/>
  <Override PartName="/ppt/media/image27.jpeg" ContentType="image/jpeg"/>
  <Override PartName="/ppt/media/image28.jpeg" ContentType="image/jpeg"/>
  <Override PartName="/ppt/media/image21.jpeg" ContentType="image/jpeg"/>
  <Override PartName="/ppt/media/image20.jpeg" ContentType="image/jpeg"/>
  <Override PartName="/ppt/media/image26.jpeg" ContentType="image/jpeg"/>
  <Override PartName="/ppt/media/image18.jpeg" ContentType="image/jpeg"/>
  <Override PartName="/ppt/media/image15.jpeg" ContentType="image/jpeg"/>
  <Override PartName="/ppt/media/image23.jpeg" ContentType="image/jpeg"/>
  <Override PartName="/ppt/media/image25.jpeg" ContentType="image/jpeg"/>
  <Override PartName="/ppt/media/image17.jpeg" ContentType="image/jpeg"/>
  <Override PartName="/ppt/media/image16.jpeg" ContentType="image/jpeg"/>
  <Override PartName="/ppt/media/image24.jpeg" ContentType="image/jpeg"/>
  <Override PartName="/ppt/media/image22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F41407-65B2-477F-B2C2-031682036E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28E3F8-A35B-42F9-AF1F-298230F01E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4A016E-C400-4E3C-B821-8E3FDC620D6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 lnSpcReduction="1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8912F7-4AA0-40FB-8C97-5463F5F33B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458FB2-9FB4-4D12-AFEB-10BF676B2B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F923BB-CF82-46F4-94F5-F51F11712E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03E089-1C0D-4C17-8F91-09AC37FC18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090672-4F2B-4FF4-BAE5-91B9DF5B84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89D6C4-D410-4CA1-9FE8-84FA0B1A12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769645-1AE7-4E74-A077-D7ADCAA947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4ED785-30CB-4B3D-80B4-A6823ADCD5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640" cy="11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C59F5F-3ADF-4B4D-8082-BAAC7A1163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Nimbus Sans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Nimbus Sans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Nimbus Sans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Nimbus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Nimbus Sans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imbus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imbus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imbus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imbus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imbus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r">
              <a:buNone/>
            </a:pPr>
            <a:fld id="{9CF1BBB3-BB61-4657-A56F-B93C595127D8}" type="slidenum">
              <a:rPr b="0" lang="ru-RU" sz="1400" spc="-1" strike="noStrike">
                <a:solidFill>
                  <a:srgbClr val="000000"/>
                </a:solidFill>
                <a:latin typeface="Nimbus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8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 txBox="1"/>
          <p:nvPr/>
        </p:nvSpPr>
        <p:spPr>
          <a:xfrm>
            <a:off x="868680" y="1777320"/>
            <a:ext cx="8311320" cy="92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Презентация на тему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  <a:p>
            <a:pPr algn="ctr"/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«Переработка PET бутылок в филамент для 3д печати»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4500000" y="4320000"/>
            <a:ext cx="5383800" cy="119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Автор: 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algn="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Егоров Александр 11 «А» класс</a:t>
            </a:r>
            <a:br>
              <a:rPr sz="1600"/>
            </a:b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Руководитель проекта: </a:t>
            </a:r>
            <a:br>
              <a:rPr sz="1600"/>
            </a:b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Учитель физики и астрономии Полина Сергеевна М.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 txBox="1"/>
          <p:nvPr/>
        </p:nvSpPr>
        <p:spPr>
          <a:xfrm>
            <a:off x="2340000" y="2160000"/>
            <a:ext cx="180720" cy="33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360000" y="1032840"/>
            <a:ext cx="8751600" cy="40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Количественное отношение доверия к компаниям занимающихся переработкой мусора:</a:t>
            </a:r>
            <a:endParaRPr b="0" i="1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720000" y="1980000"/>
            <a:ext cx="866088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 txBox="1"/>
          <p:nvPr/>
        </p:nvSpPr>
        <p:spPr>
          <a:xfrm>
            <a:off x="360000" y="1032840"/>
            <a:ext cx="8187840" cy="40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Мнение опрошенных людей, по вопросу «Куда попадает мусор после сортировки?»:</a:t>
            </a:r>
            <a:endParaRPr b="0" i="1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900000" y="1800000"/>
            <a:ext cx="817776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 txBox="1"/>
          <p:nvPr/>
        </p:nvSpPr>
        <p:spPr>
          <a:xfrm>
            <a:off x="1980000" y="180000"/>
            <a:ext cx="6220440" cy="56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15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Необходимые электронные компоненты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62640" y="737640"/>
            <a:ext cx="8631360" cy="48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Вот весь список электронных компонентов, необходимых для сборки моего проекта: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1) Плата Arduino nano;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2) Дисплей LCD1602 I2C;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3) 3 светодиода (произвольного цвета);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4) 3 резистора 220 Ом;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5) 1 резистор 100 Ом;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6) 1 резистор 10 кОм;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7) Энкодер;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8) Драйвер шагового двигателя A4988;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9) Шаговый двигатель Nema 17;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10) Транзистор IRFZ48N;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11) 2 сенсорные кнопки TTP223;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12) Монтажные провода любого сечения, но желательно не меннее 24 awg;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13) Блок питания 12V не менее 4А;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14) Тумблер (по желанию для подачи питания).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 txBox="1"/>
          <p:nvPr/>
        </p:nvSpPr>
        <p:spPr>
          <a:xfrm>
            <a:off x="3063600" y="180000"/>
            <a:ext cx="3236400" cy="56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15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Разработка моделей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65960" y="847080"/>
            <a:ext cx="4874040" cy="45529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5040000" y="847080"/>
            <a:ext cx="4860000" cy="45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1980000" y="371160"/>
            <a:ext cx="6747840" cy="502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160000" y="360000"/>
            <a:ext cx="5580000" cy="502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3306240" y="180000"/>
            <a:ext cx="3173760" cy="56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15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г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я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79560" y="720000"/>
            <a:ext cx="10180440" cy="48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Э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A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r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d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u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i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n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o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n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a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n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o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й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L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C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D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6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I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C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(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ц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6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7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Э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й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A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9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9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й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N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e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m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a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7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9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I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R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F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Z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N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T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T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P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ж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ю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ч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,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ж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a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w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g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V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6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(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ч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—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0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 txBox="1"/>
          <p:nvPr/>
        </p:nvSpPr>
        <p:spPr>
          <a:xfrm>
            <a:off x="43920" y="720000"/>
            <a:ext cx="8056080" cy="389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Физические комоненты: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1) 2 доски 50х10х2 см — 200р;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2) 2 бруска 7.5х4х2 см — 80р;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3) 3 металлические пластины 80х40х1.5 мм с отверстиями 5 мм — 100р;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4) 12 шт саморезы 3.5х16 мм — 50р;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5) 12 шт саморезы 3.5х6мм — 35р;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6) 3 шт саморезы 3.5х30мм — 20р;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7) 5 шт болты М6 — 20р;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8) 11 шт гайки М6 — 15р;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9) 3 шт болты М3х8 — 12р;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10) 6 шт шпильки М5х120мм — 250р;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576000" algn="r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Итог:  3 692р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 txBox="1"/>
          <p:nvPr/>
        </p:nvSpPr>
        <p:spPr>
          <a:xfrm>
            <a:off x="4150800" y="180000"/>
            <a:ext cx="1249200" cy="56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15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24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360000" y="882360"/>
            <a:ext cx="6120000" cy="91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1) Берём две доски 50х10х2 см и выкладываем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металлические скобы так, как на картинке и закрепляем их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саморезами 3.5х16 мм в количестве 12 шт.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360000" y="1980000"/>
            <a:ext cx="3600000" cy="32400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3943440" y="1980000"/>
            <a:ext cx="2356560" cy="32400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>
            <a:off x="6300000" y="1980000"/>
            <a:ext cx="342000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 txBox="1"/>
          <p:nvPr/>
        </p:nvSpPr>
        <p:spPr>
          <a:xfrm>
            <a:off x="540000" y="606600"/>
            <a:ext cx="6480000" cy="119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)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ж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: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7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ю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г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ж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3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5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6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ч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1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2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ш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334080" y="2160000"/>
            <a:ext cx="2545920" cy="30600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2880000" y="2160000"/>
            <a:ext cx="2880000" cy="30600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5760000" y="2160000"/>
            <a:ext cx="405216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4065840" y="213480"/>
            <a:ext cx="1611720" cy="50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Введение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80000" y="737640"/>
            <a:ext cx="4320000" cy="48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1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Актуальность темы: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тема переработки пластиковых изделий была актуальна с самого начала производства изделий из пластика. Ежедневно мы пользуемся разнообразными пластиковыми товарами. Пластмассы окружают нас повсюду, начиная от товаров ежедневного пользования, заканчивая медециной, микроэлектроникой и ракетостроением. Правильная утилизация — очень важная часть жизненного цикла каждого пластикового изделия. Мой проет призван предложить альтернативу классическим методам переработки пластмассовых изделий.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5040000" y="900000"/>
            <a:ext cx="4860000" cy="104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1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Цель работы: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создать устройство, способное перерабатывать тару из PET платика в филамент для 3д печати.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5040000" y="2085120"/>
            <a:ext cx="4680000" cy="331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Задачи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: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Проанализировать отношение потребителей к переработке пластика;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Создать станок для переработки пластика в филамент для 3д печати;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·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Разработать инструкцию для сборки станка с полным подсчётом стоимости и перечисление необходимых эллементов.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107" name="Изображение17" descr=""/>
          <p:cNvPicPr/>
          <p:nvPr/>
        </p:nvPicPr>
        <p:blipFill>
          <a:blip r:embed="rId2"/>
          <a:stretch/>
        </p:blipFill>
        <p:spPr>
          <a:xfrm rot="16200000">
            <a:off x="-202320" y="1822680"/>
            <a:ext cx="4045320" cy="291996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 txBox="1"/>
          <p:nvPr/>
        </p:nvSpPr>
        <p:spPr>
          <a:xfrm>
            <a:off x="509760" y="713880"/>
            <a:ext cx="6150240" cy="36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3) Проделываем отверстия сверлом М6 в указанных местах.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3240000" y="1260000"/>
            <a:ext cx="3060000" cy="40330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4"/>
          <a:stretch/>
        </p:blipFill>
        <p:spPr>
          <a:xfrm>
            <a:off x="6258600" y="1260000"/>
            <a:ext cx="3461400" cy="40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180000" y="720000"/>
            <a:ext cx="684000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4) Закрепим ось вращения бутылки. Её я впоследствии заменил на электрод «шестёрка» для сварки. Его необходимо закрепить под углом примерно 10-15 градусов по обоим гооризонтальным осям.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6300000" y="1620000"/>
            <a:ext cx="3600000" cy="383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 txBox="1"/>
          <p:nvPr/>
        </p:nvSpPr>
        <p:spPr>
          <a:xfrm>
            <a:off x="540000" y="720000"/>
            <a:ext cx="8280000" cy="146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5)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Нам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необходи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 шарико-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подшипни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ковый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бутылкоре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з, модель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которого,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была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позаимств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ованна с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ютуб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канала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Edyak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(ссылка в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приложен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ии).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Распечата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ем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проставку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на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ширину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режущей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кромки 8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мм. Его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нам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необхоид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мо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закрепить 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3-мя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самореза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ми 3.5х30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мм, как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показанно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на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фотограф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ии.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40000" y="2160000"/>
            <a:ext cx="2880000" cy="326412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420000" y="2160000"/>
            <a:ext cx="3060000" cy="324000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6480000" y="2160000"/>
            <a:ext cx="306000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 txBox="1"/>
          <p:nvPr/>
        </p:nvSpPr>
        <p:spPr>
          <a:xfrm>
            <a:off x="720000" y="540000"/>
            <a:ext cx="84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6) 4-мя болтами м3х8 закрепляем дисплей lcd1602. Затем вставляем 3 светодиода и крепим энкодер и тумблер.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494160" y="1440000"/>
            <a:ext cx="2946960" cy="396000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578880" y="1620000"/>
            <a:ext cx="3126600" cy="37800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 txBox="1"/>
          <p:nvPr/>
        </p:nvSpPr>
        <p:spPr>
          <a:xfrm>
            <a:off x="578880" y="1440000"/>
            <a:ext cx="3126600" cy="396000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ru-RU" sz="1400" spc="-1" strike="noStrike">
                <a:solidFill>
                  <a:srgbClr val="000000"/>
                </a:solidFill>
                <a:latin typeface="Noto Sans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360000" y="1440000"/>
            <a:ext cx="3201120" cy="396000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ru-RU" sz="1400" spc="-1" strike="noStrike">
                <a:solidFill>
                  <a:srgbClr val="000000"/>
                </a:solidFill>
                <a:latin typeface="Noto Sans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6441120" y="1440000"/>
            <a:ext cx="327888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 txBox="1"/>
          <p:nvPr/>
        </p:nvSpPr>
        <p:spPr>
          <a:xfrm>
            <a:off x="1980000" y="1959480"/>
            <a:ext cx="8819640" cy="128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700" spc="-1" strike="noStrike">
                <a:solidFill>
                  <a:srgbClr val="000000"/>
                </a:solidFill>
                <a:latin typeface="Noto Sans"/>
              </a:rPr>
              <a:t>Благодарю за внимание!</a:t>
            </a:r>
            <a:endParaRPr b="0" lang="ru-RU" sz="37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 txBox="1"/>
          <p:nvPr/>
        </p:nvSpPr>
        <p:spPr>
          <a:xfrm>
            <a:off x="0" y="510840"/>
            <a:ext cx="10025280" cy="515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PET пластик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особый вид пластмассы, используемой в основном в пищевой промышленности, а также обладающий такими свойствами как исключительная прочность, не токсичность, хорошая эластичность.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Филамент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пруток, цилиндрическая продолговатая трубочка, используемая в качестве материала для 3д печати.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3д печать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технология послойного наплавнения материала для формирования материального отпечатка из виртуальной 3д модели.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3д принтер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устройство позоляющее использовать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филамент 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формирования отпечатка по методу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аддитивной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технологии.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Аддитивная технология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это процесс изготовления детали основанный на создании физического объекта по электронной модели путем добавления материала, как правило, слой за слоем.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Экструдер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набор механизмов, предназначенный для нагрева, формирования и протяжки материала из гранул.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</a:rPr>
              <a:t>Механизм протяжки ленты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— устройство предназначенное для нагрева, формирования и протяжки ленты из PET пластика.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4046040" y="33480"/>
            <a:ext cx="1533960" cy="50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Термины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3600000" y="213480"/>
            <a:ext cx="2702880" cy="50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История проекта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480000" y="1080000"/>
            <a:ext cx="2806200" cy="380952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 txBox="1"/>
          <p:nvPr/>
        </p:nvSpPr>
        <p:spPr>
          <a:xfrm>
            <a:off x="180000" y="1260000"/>
            <a:ext cx="5580000" cy="39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ю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?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ё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г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ч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ю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э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ж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ц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й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ф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ч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х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,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ж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й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ж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б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r>
              <a:rPr b="0" lang="ru-RU" sz="1800" spc="-1" strike="noStrike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endParaRPr b="0" lang="ru-RU" sz="18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304200" y="900000"/>
            <a:ext cx="4375800" cy="409356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 txBox="1"/>
          <p:nvPr/>
        </p:nvSpPr>
        <p:spPr>
          <a:xfrm>
            <a:off x="5039640" y="720000"/>
            <a:ext cx="5040000" cy="45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Каждый раз, когда я выкидывал пластиковую бутылку в урну, я думал: «Жалко выкидывать бутылку, ведь покупая товар, я плачу за неё, так почему же я должен выкидывать свои деньги? Да и к тому же,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PET пластик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как-то мог бы пригодиться для 3д печати». Таким образом я начал размышлять над вариантами переработки пластика в филамент для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3д печати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. В ходе моих размышлений были выделенны 2 конструкции: 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  <a:ea typeface="Noto Sans"/>
              </a:rPr>
              <a:t>экструдер из гранул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 и </a:t>
            </a:r>
            <a:r>
              <a:rPr b="0" i="1" lang="ru-RU" sz="1600" spc="-1" strike="noStrike" u="sng">
                <a:solidFill>
                  <a:srgbClr val="000000"/>
                </a:solidFill>
                <a:uFillTx/>
                <a:latin typeface="Noto Sans"/>
                <a:ea typeface="Noto Sans"/>
              </a:rPr>
              <a:t>механизм протяжки ленты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 txBox="1"/>
          <p:nvPr/>
        </p:nvSpPr>
        <p:spPr>
          <a:xfrm>
            <a:off x="3557520" y="213480"/>
            <a:ext cx="2922480" cy="50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Общее устройство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0" y="720000"/>
            <a:ext cx="10080000" cy="48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Для разработки нашего устройства необходимо понимать несколько основных положений: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730800" indent="-252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1.Задачи;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730800" indent="-252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2.Основые узлы;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730800" indent="-252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3.Входной материал;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730800" indent="-252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4.Выходной материал.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Данные критерии позволят нам более точно понимать как предназначение, так и этапы создания нашего устройства.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Задачей нашего станка является переработка пластиковой тары (если точнее, то бутылок из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PET пластика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) в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филамент для 3д печати.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 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	</a:t>
            </a: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Основные узлы нашего устройства это: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86436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1.Бутылкорез;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86436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2.Устройство управления;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86436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3.Нагревательный блок;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  <a:p>
            <a:pPr marL="864360" indent="-144000">
              <a:lnSpc>
                <a:spcPct val="11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Noto Sans"/>
              </a:rPr>
              <a:t>4.Узел протяжки.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440000" y="1620000"/>
            <a:ext cx="7296120" cy="338040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 txBox="1"/>
          <p:nvPr/>
        </p:nvSpPr>
        <p:spPr>
          <a:xfrm>
            <a:off x="3366000" y="213480"/>
            <a:ext cx="3654000" cy="50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solidFill>
                  <a:srgbClr val="000000"/>
                </a:solidFill>
                <a:latin typeface="Noto Sans"/>
              </a:rPr>
              <a:t>Аналитические данные</a:t>
            </a:r>
            <a:endParaRPr b="0" lang="ru-RU" sz="2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111600" y="1032840"/>
            <a:ext cx="6188400" cy="40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Количество людей, пользующихся пластиковыми бутылками:</a:t>
            </a:r>
            <a:endParaRPr b="0" i="1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920520" y="1800000"/>
            <a:ext cx="8259480" cy="324000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 txBox="1"/>
          <p:nvPr/>
        </p:nvSpPr>
        <p:spPr>
          <a:xfrm>
            <a:off x="540000" y="1073880"/>
            <a:ext cx="3987720" cy="36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ru-RU" sz="1600" spc="-1" strike="noStrike">
                <a:solidFill>
                  <a:srgbClr val="000000"/>
                </a:solidFill>
                <a:latin typeface="Noto Sans"/>
              </a:rPr>
              <a:t>Куда респонденты утилизируют тару:</a:t>
            </a:r>
            <a:endParaRPr b="0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 txBox="1"/>
          <p:nvPr/>
        </p:nvSpPr>
        <p:spPr>
          <a:xfrm>
            <a:off x="720000" y="1035360"/>
            <a:ext cx="6840000" cy="76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</a:pP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Количество респондентов практикующих сортировку </a:t>
            </a:r>
            <a:r>
              <a:rPr b="0" i="1" lang="ru-RU" sz="1600" spc="-1" strike="noStrike">
                <a:solidFill>
                  <a:srgbClr val="000000"/>
                </a:solidFill>
                <a:latin typeface="Noto Sans"/>
                <a:ea typeface="Noto Sans"/>
              </a:rPr>
              <a:t>мусора:</a:t>
            </a:r>
            <a:endParaRPr b="0" i="1" lang="ru-RU" sz="16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900000" y="1800000"/>
            <a:ext cx="819792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Application>LibreOffice/7.6.4.1$Linux_X86_64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2024-01-25T10:34:52Z</dcterms:created>
  <dc:creator/>
  <dc:description/>
  <dc:language>ru-RU</dc:language>
  <cp:lastModifiedBy/>
  <cp:lastPrinted>2024-01-25T12:24:13Z</cp:lastPrinted>
  <dcterms:modified xsi:type="dcterms:W3CDTF">2024-01-25T14:44:23Z</dcterms:modified>
  <cp:revision>39</cp:revision>
  <dc:subject/>
  <dc:title/>
</cp:coreProperties>
</file>